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8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4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9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2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8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6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50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2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5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7419-4FD6-4A28-B5C8-36E34D94AF1C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BF1B-CE9A-4536-8906-DD0A104F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61" y="278295"/>
            <a:ext cx="11595652" cy="657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4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2017-01-30T06:48:33Z</dcterms:created>
  <dcterms:modified xsi:type="dcterms:W3CDTF">2017-01-30T06:52:53Z</dcterms:modified>
</cp:coreProperties>
</file>